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embeddedFontLst>
    <p:embeddedFont>
      <p:font typeface="맑은 고딕" pitchFamily="50" charset="-127"/>
      <p:regular r:id="rId5"/>
      <p:bold r:id="rId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2189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08" d="100"/>
          <a:sy n="108" d="100"/>
        </p:scale>
        <p:origin x="-636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블루, 스크린샷, 보라색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0C31482E-7D90-1510-5BA7-D92A60430B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그림 11" descr="스크린샷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0F1B57B0-A772-8681-FE7B-782F36CB43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68716" t="80360" r="4426" b="4325"/>
          <a:stretch>
            <a:fillRect/>
          </a:stretch>
        </p:blipFill>
        <p:spPr>
          <a:xfrm>
            <a:off x="8377881" y="5511114"/>
            <a:ext cx="3274542" cy="1050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5191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D67FAF5-AC50-86BE-C269-A58631287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AB00FD1-DCB5-00FD-39AF-CF41C5721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2D1AFE4-AE10-DB12-B62D-3B5D75C86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33DA9DFB-D238-E39A-8474-45C045023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6B5951D-99BE-E11E-6CEB-8CC96DC94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4189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21A332FD-39F2-7AB1-EF5F-0FF0868214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FE73A986-287F-9DFC-D253-581BE539B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1DF36BD-E9A5-126B-6F9A-F929A0CD9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5C12F4B-4C43-82F7-C8AF-90151A704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2ADA2ED-8881-80BA-097D-2F25DA53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240335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C69D279A-F32A-8FA8-854A-B1701A67E2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그림 8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BD5E130F-1665-A592-B988-BB153E9196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9121" t="5585" r="77196" b="85766"/>
          <a:stretch>
            <a:fillRect/>
          </a:stretch>
        </p:blipFill>
        <p:spPr>
          <a:xfrm>
            <a:off x="1112108" y="218936"/>
            <a:ext cx="1668162" cy="593125"/>
          </a:xfrm>
          <a:prstGeom prst="rect">
            <a:avLst/>
          </a:prstGeom>
        </p:spPr>
      </p:pic>
      <p:pic>
        <p:nvPicPr>
          <p:cNvPr id="10" name="그림 9" descr="텍스트, 스크린샷, 블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ED905AEB-5057-DF5B-0A28-E06FFC1BA31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t="92973" b="2342"/>
          <a:stretch>
            <a:fillRect/>
          </a:stretch>
        </p:blipFill>
        <p:spPr>
          <a:xfrm>
            <a:off x="0" y="6376085"/>
            <a:ext cx="12192000" cy="321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06662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F6FDF3D-4A58-4EC7-0952-122EE62B6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10F28C43-9C61-EBC1-8ABD-B2615CE0D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A2A5FFFA-F1CB-CC82-3944-8BEE243DB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35B2C02-F67D-EC74-58DB-313C4B025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D3CC6FC-005A-E9E8-9231-C79878223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33874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C0B852D-46A5-A62A-8952-EA3A63989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D1002F4-7F48-362E-B06A-650D403BAB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5773059A-50EA-F875-3000-D973AB25E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584BB5E2-E7FA-3A49-5778-C3B755B09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9E51BA5E-843B-C91E-22D7-FD21A763D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8EF59A4-8E15-7D97-FB61-E6DD82944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24297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8925646-6C83-28F7-3C5C-DC7C80A1C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A948B934-75D6-2101-2C21-7EC6BEE52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79CE9988-9FCE-39B9-B7E8-5C120EC57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72EDBF6E-8169-3B71-EAE4-EEDBC7481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2FB06533-9965-F1B4-8AA7-AF9BA2711A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6F6BB62A-FDD5-0968-9814-F5E870673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2C2D659A-8F70-6480-F32C-681334975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7D13DF72-ABC5-C3E8-4FE7-C7CCC98E0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2669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182BB00-7871-47F5-B24F-3C58A8B69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2BB8CCED-A46A-0C88-BC58-CB2F27066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0B219DEF-7517-8299-AC5D-5C9827E26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BD07BEFB-D80B-AB6E-87EC-88B1E794F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900225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4C8E0F47-B979-FF05-FF4C-2C4A788A0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73BED92D-93F0-7A71-9114-CF175256C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2D67B2F9-2DC4-C7CF-2E36-39DE03BAE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99680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ED84BC9-2425-EEDF-DD6E-B30F0F40E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15400252-A1BE-442B-077E-2B21D7CBA7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12677DC2-DB47-2622-CD88-0095CDC57F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14499DE3-DD17-ED8F-A5DB-065AA7F3B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D6F49084-4D73-0CE9-A71D-C5185B90D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896318D-6C02-8CC9-F2A6-FF49938785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059200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E3CA977-08C7-60E8-2E5C-DFFAB45FB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DE99A947-B513-761E-9E5F-80DF452F5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71E8FE2E-7F60-58DA-623D-E854274FAA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BB41327-F42E-7BD5-5F9E-3CC589F79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3EBE0786-B2A1-33B5-89E0-0CAF664E5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F3B031A6-6233-B77F-7F19-EC84673CD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86107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37D3F03D-7867-4868-CBD5-FA4C33E37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7EA4CED9-C769-104D-629F-2C5E1494D3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2CC5243-C1B9-D1E9-9434-8828E17402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5A634D-373C-DF48-88FE-BBD9BD7B9A79}" type="datetimeFigureOut">
              <a:rPr kumimoji="1" lang="ko-KR" altLang="en-US" smtClean="0"/>
              <a:pPr/>
              <a:t>2025-10-15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DFFFA44F-4D18-87F5-1527-8E3E1C0B47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F1513F9-610B-7E08-DDF4-78134A4CE2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0B26FF-71F5-F846-BC53-0B39789ECDC7}" type="slidenum">
              <a:rPr kumimoji="1" lang="ko-KR" altLang="en-US" smtClean="0"/>
              <a:pPr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516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하늘, 구름, 나무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613F9496-9BDF-7A73-6A50-93FA0C056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그림 9" descr="스크린샷, 만화 영화, 스노우보딩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xmlns="" id="{2EBA0C0A-0303-3E4D-D6F0-CFC1686818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30" t="10598" r="39712" b="47863"/>
          <a:stretch>
            <a:fillRect/>
          </a:stretch>
        </p:blipFill>
        <p:spPr>
          <a:xfrm>
            <a:off x="820615" y="726830"/>
            <a:ext cx="6529754" cy="284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402024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734487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318465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사용자 지정</PresentationFormat>
  <Paragraphs>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굴림</vt:lpstr>
      <vt:lpstr>Arial</vt:lpstr>
      <vt:lpstr>맑은 고딕</vt:lpstr>
      <vt:lpstr>Office 테마</vt:lpstr>
      <vt:lpstr>슬라이드 1</vt:lpstr>
      <vt:lpstr>슬라이드 2</vt:lpstr>
      <vt:lpstr>슬라이드 3</vt:lpstr>
    </vt:vector>
  </TitlesOfParts>
  <Manager/>
  <Company/>
  <LinksUpToDate>false</LinksUpToDate>
  <SharedDoc>false</SharedDoc>
  <HyperlinkBase/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subject/>
  <dc:creator>97</dc:creator>
  <cp:keywords/>
  <dc:description/>
  <cp:lastModifiedBy>권근홍</cp:lastModifiedBy>
  <cp:revision>10</cp:revision>
  <dcterms:created xsi:type="dcterms:W3CDTF">2025-10-13T05:53:35Z</dcterms:created>
  <dcterms:modified xsi:type="dcterms:W3CDTF">2025-10-15T09:10:09Z</dcterms:modified>
  <cp:category/>
</cp:coreProperties>
</file>

<file path=docProps/thumbnail.jpeg>
</file>